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katowice.pzw.org.pl/podlegle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katowice.pzw.org.pl/podlegle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C48294-8B72-47E1-A3B2-DA2A0562A240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E63420C-D558-4A83-B256-DEB2409615ED}">
      <dgm:prSet custT="1"/>
      <dgm:spPr/>
      <dgm:t>
        <a:bodyPr/>
        <a:lstStyle/>
        <a:p>
          <a:r>
            <a:rPr lang="pl-PL" sz="2800" dirty="0"/>
            <a:t>1. Przed zdaniem egzaminu na kartę wędkarską</a:t>
          </a:r>
          <a:endParaRPr lang="en-US" sz="2800" dirty="0"/>
        </a:p>
      </dgm:t>
    </dgm:pt>
    <dgm:pt modelId="{DB3865D0-534A-40DF-84D7-3847D8995375}" type="parTrans" cxnId="{1052F70B-5D5F-430E-B862-192349C27456}">
      <dgm:prSet/>
      <dgm:spPr/>
      <dgm:t>
        <a:bodyPr/>
        <a:lstStyle/>
        <a:p>
          <a:endParaRPr lang="en-US"/>
        </a:p>
      </dgm:t>
    </dgm:pt>
    <dgm:pt modelId="{92087640-3D52-4F51-9C87-F7E10F11EC8A}" type="sibTrans" cxnId="{1052F70B-5D5F-430E-B862-192349C27456}">
      <dgm:prSet/>
      <dgm:spPr/>
      <dgm:t>
        <a:bodyPr/>
        <a:lstStyle/>
        <a:p>
          <a:endParaRPr lang="en-US"/>
        </a:p>
      </dgm:t>
    </dgm:pt>
    <dgm:pt modelId="{1FDA0F43-ECEB-4A2C-BBA1-E5D60900D421}">
      <dgm:prSet custT="1"/>
      <dgm:spPr/>
      <dgm:t>
        <a:bodyPr/>
        <a:lstStyle/>
        <a:p>
          <a:r>
            <a:rPr lang="pl-PL" sz="2800" dirty="0"/>
            <a:t>2. Po zdaniu egzaminu na kartę wędkarską</a:t>
          </a:r>
          <a:endParaRPr lang="en-US" sz="2800" dirty="0"/>
        </a:p>
      </dgm:t>
    </dgm:pt>
    <dgm:pt modelId="{8EA0C00D-2974-48FF-B641-EC478AFDB716}" type="parTrans" cxnId="{FEDB7F7D-46B5-4E85-97FB-DE6097173023}">
      <dgm:prSet/>
      <dgm:spPr/>
      <dgm:t>
        <a:bodyPr/>
        <a:lstStyle/>
        <a:p>
          <a:endParaRPr lang="en-US"/>
        </a:p>
      </dgm:t>
    </dgm:pt>
    <dgm:pt modelId="{88E81354-C77A-4329-AE4D-32E96ED5C11E}" type="sibTrans" cxnId="{FEDB7F7D-46B5-4E85-97FB-DE6097173023}">
      <dgm:prSet/>
      <dgm:spPr/>
      <dgm:t>
        <a:bodyPr/>
        <a:lstStyle/>
        <a:p>
          <a:endParaRPr lang="en-US"/>
        </a:p>
      </dgm:t>
    </dgm:pt>
    <dgm:pt modelId="{43F70A13-630F-43A4-8856-CF521400DDBF}">
      <dgm:prSet custT="1"/>
      <dgm:spPr/>
      <dgm:t>
        <a:bodyPr/>
        <a:lstStyle/>
        <a:p>
          <a:r>
            <a:rPr lang="pl-PL" sz="2800" dirty="0"/>
            <a:t>3. Opłaty za egzamin</a:t>
          </a:r>
          <a:endParaRPr lang="en-US" sz="2800" dirty="0"/>
        </a:p>
      </dgm:t>
    </dgm:pt>
    <dgm:pt modelId="{AD601E85-D665-48CF-AF65-1AC5C1217B08}" type="parTrans" cxnId="{54BFE459-38D5-4F60-9E69-12C36F9C44E9}">
      <dgm:prSet/>
      <dgm:spPr/>
      <dgm:t>
        <a:bodyPr/>
        <a:lstStyle/>
        <a:p>
          <a:endParaRPr lang="en-US"/>
        </a:p>
      </dgm:t>
    </dgm:pt>
    <dgm:pt modelId="{2EB301C7-521C-457F-A6E1-E30534867B47}" type="sibTrans" cxnId="{54BFE459-38D5-4F60-9E69-12C36F9C44E9}">
      <dgm:prSet/>
      <dgm:spPr/>
      <dgm:t>
        <a:bodyPr/>
        <a:lstStyle/>
        <a:p>
          <a:endParaRPr lang="en-US"/>
        </a:p>
      </dgm:t>
    </dgm:pt>
    <dgm:pt modelId="{D9862911-A387-495E-AF56-D5280AE4832B}">
      <dgm:prSet custT="1"/>
      <dgm:spPr/>
      <dgm:t>
        <a:bodyPr/>
        <a:lstStyle/>
        <a:p>
          <a:r>
            <a:rPr lang="pl-PL" sz="2800" b="0" u="none" dirty="0"/>
            <a:t>4. Dodatkowe informacje</a:t>
          </a:r>
          <a:endParaRPr lang="en-US" sz="2800" b="0" u="none" dirty="0"/>
        </a:p>
      </dgm:t>
    </dgm:pt>
    <dgm:pt modelId="{691C891A-5673-4FFF-8668-8B1D835D4E3C}" type="parTrans" cxnId="{0B2B3522-EFF3-4738-8088-800885EE3634}">
      <dgm:prSet/>
      <dgm:spPr/>
      <dgm:t>
        <a:bodyPr/>
        <a:lstStyle/>
        <a:p>
          <a:endParaRPr lang="en-US"/>
        </a:p>
      </dgm:t>
    </dgm:pt>
    <dgm:pt modelId="{EA0EBEAC-1270-4AE8-99BE-DB61067E13C4}" type="sibTrans" cxnId="{0B2B3522-EFF3-4738-8088-800885EE3634}">
      <dgm:prSet/>
      <dgm:spPr/>
      <dgm:t>
        <a:bodyPr/>
        <a:lstStyle/>
        <a:p>
          <a:endParaRPr lang="en-US"/>
        </a:p>
      </dgm:t>
    </dgm:pt>
    <dgm:pt modelId="{C5463CB0-BFEE-48E2-835C-C07E94E30C4F}" type="pres">
      <dgm:prSet presAssocID="{79C48294-8B72-47E1-A3B2-DA2A0562A240}" presName="vert0" presStyleCnt="0">
        <dgm:presLayoutVars>
          <dgm:dir/>
          <dgm:animOne val="branch"/>
          <dgm:animLvl val="lvl"/>
        </dgm:presLayoutVars>
      </dgm:prSet>
      <dgm:spPr/>
    </dgm:pt>
    <dgm:pt modelId="{6203B7EA-2C41-4E22-826B-221108CD6704}" type="pres">
      <dgm:prSet presAssocID="{6E63420C-D558-4A83-B256-DEB2409615ED}" presName="thickLine" presStyleLbl="alignNode1" presStyleIdx="0" presStyleCnt="4"/>
      <dgm:spPr/>
    </dgm:pt>
    <dgm:pt modelId="{A64AC7B9-93F9-4DF8-9BD6-B361BEBE5B3E}" type="pres">
      <dgm:prSet presAssocID="{6E63420C-D558-4A83-B256-DEB2409615ED}" presName="horz1" presStyleCnt="0"/>
      <dgm:spPr/>
    </dgm:pt>
    <dgm:pt modelId="{E053D248-9A2D-4217-A19E-442A6314617D}" type="pres">
      <dgm:prSet presAssocID="{6E63420C-D558-4A83-B256-DEB2409615ED}" presName="tx1" presStyleLbl="revTx" presStyleIdx="0" presStyleCnt="4"/>
      <dgm:spPr/>
    </dgm:pt>
    <dgm:pt modelId="{C1FAC8BD-C572-42B9-897D-445BE99B2B83}" type="pres">
      <dgm:prSet presAssocID="{6E63420C-D558-4A83-B256-DEB2409615ED}" presName="vert1" presStyleCnt="0"/>
      <dgm:spPr/>
    </dgm:pt>
    <dgm:pt modelId="{E632AB7C-E837-41E3-A80C-54C538A8907F}" type="pres">
      <dgm:prSet presAssocID="{1FDA0F43-ECEB-4A2C-BBA1-E5D60900D421}" presName="thickLine" presStyleLbl="alignNode1" presStyleIdx="1" presStyleCnt="4"/>
      <dgm:spPr/>
    </dgm:pt>
    <dgm:pt modelId="{96CD3437-9C72-470F-8E04-6561BD00942E}" type="pres">
      <dgm:prSet presAssocID="{1FDA0F43-ECEB-4A2C-BBA1-E5D60900D421}" presName="horz1" presStyleCnt="0"/>
      <dgm:spPr/>
    </dgm:pt>
    <dgm:pt modelId="{1093904F-470D-429B-AA4B-BD24D02C5C90}" type="pres">
      <dgm:prSet presAssocID="{1FDA0F43-ECEB-4A2C-BBA1-E5D60900D421}" presName="tx1" presStyleLbl="revTx" presStyleIdx="1" presStyleCnt="4"/>
      <dgm:spPr/>
    </dgm:pt>
    <dgm:pt modelId="{1A1F0AB8-C2FA-4150-9500-FE5B549C9EC0}" type="pres">
      <dgm:prSet presAssocID="{1FDA0F43-ECEB-4A2C-BBA1-E5D60900D421}" presName="vert1" presStyleCnt="0"/>
      <dgm:spPr/>
    </dgm:pt>
    <dgm:pt modelId="{629639D8-18E8-43EB-AC3E-40982EA27CE3}" type="pres">
      <dgm:prSet presAssocID="{43F70A13-630F-43A4-8856-CF521400DDBF}" presName="thickLine" presStyleLbl="alignNode1" presStyleIdx="2" presStyleCnt="4"/>
      <dgm:spPr/>
    </dgm:pt>
    <dgm:pt modelId="{45DECC4A-92CF-41A2-A34D-185E8BB0D03A}" type="pres">
      <dgm:prSet presAssocID="{43F70A13-630F-43A4-8856-CF521400DDBF}" presName="horz1" presStyleCnt="0"/>
      <dgm:spPr/>
    </dgm:pt>
    <dgm:pt modelId="{9815B8E1-FDF4-4254-B139-6D53A588C91E}" type="pres">
      <dgm:prSet presAssocID="{43F70A13-630F-43A4-8856-CF521400DDBF}" presName="tx1" presStyleLbl="revTx" presStyleIdx="2" presStyleCnt="4"/>
      <dgm:spPr/>
    </dgm:pt>
    <dgm:pt modelId="{6A0A42EE-6D36-44DE-AB64-EF1423A4BCDA}" type="pres">
      <dgm:prSet presAssocID="{43F70A13-630F-43A4-8856-CF521400DDBF}" presName="vert1" presStyleCnt="0"/>
      <dgm:spPr/>
    </dgm:pt>
    <dgm:pt modelId="{823AABFF-C7B7-4EB4-A8A9-E9581962E98F}" type="pres">
      <dgm:prSet presAssocID="{D9862911-A387-495E-AF56-D5280AE4832B}" presName="thickLine" presStyleLbl="alignNode1" presStyleIdx="3" presStyleCnt="4"/>
      <dgm:spPr/>
    </dgm:pt>
    <dgm:pt modelId="{D972DE1A-7087-4E12-AE0A-187EFDFF5ABB}" type="pres">
      <dgm:prSet presAssocID="{D9862911-A387-495E-AF56-D5280AE4832B}" presName="horz1" presStyleCnt="0"/>
      <dgm:spPr/>
    </dgm:pt>
    <dgm:pt modelId="{B4A8F6FF-BE03-4BA8-BBC9-94A4971A2089}" type="pres">
      <dgm:prSet presAssocID="{D9862911-A387-495E-AF56-D5280AE4832B}" presName="tx1" presStyleLbl="revTx" presStyleIdx="3" presStyleCnt="4"/>
      <dgm:spPr/>
    </dgm:pt>
    <dgm:pt modelId="{DD85075A-2DFB-40FA-BD23-DA297E6F4D98}" type="pres">
      <dgm:prSet presAssocID="{D9862911-A387-495E-AF56-D5280AE4832B}" presName="vert1" presStyleCnt="0"/>
      <dgm:spPr/>
    </dgm:pt>
  </dgm:ptLst>
  <dgm:cxnLst>
    <dgm:cxn modelId="{1052F70B-5D5F-430E-B862-192349C27456}" srcId="{79C48294-8B72-47E1-A3B2-DA2A0562A240}" destId="{6E63420C-D558-4A83-B256-DEB2409615ED}" srcOrd="0" destOrd="0" parTransId="{DB3865D0-534A-40DF-84D7-3847D8995375}" sibTransId="{92087640-3D52-4F51-9C87-F7E10F11EC8A}"/>
    <dgm:cxn modelId="{BE468E19-1D22-4ED0-B89B-D80C99A38B38}" type="presOf" srcId="{6E63420C-D558-4A83-B256-DEB2409615ED}" destId="{E053D248-9A2D-4217-A19E-442A6314617D}" srcOrd="0" destOrd="0" presId="urn:microsoft.com/office/officeart/2008/layout/LinedList"/>
    <dgm:cxn modelId="{C263B421-8FC8-486F-B9D9-106532583432}" type="presOf" srcId="{D9862911-A387-495E-AF56-D5280AE4832B}" destId="{B4A8F6FF-BE03-4BA8-BBC9-94A4971A2089}" srcOrd="0" destOrd="0" presId="urn:microsoft.com/office/officeart/2008/layout/LinedList"/>
    <dgm:cxn modelId="{0B2B3522-EFF3-4738-8088-800885EE3634}" srcId="{79C48294-8B72-47E1-A3B2-DA2A0562A240}" destId="{D9862911-A387-495E-AF56-D5280AE4832B}" srcOrd="3" destOrd="0" parTransId="{691C891A-5673-4FFF-8668-8B1D835D4E3C}" sibTransId="{EA0EBEAC-1270-4AE8-99BE-DB61067E13C4}"/>
    <dgm:cxn modelId="{54BFE459-38D5-4F60-9E69-12C36F9C44E9}" srcId="{79C48294-8B72-47E1-A3B2-DA2A0562A240}" destId="{43F70A13-630F-43A4-8856-CF521400DDBF}" srcOrd="2" destOrd="0" parTransId="{AD601E85-D665-48CF-AF65-1AC5C1217B08}" sibTransId="{2EB301C7-521C-457F-A6E1-E30534867B47}"/>
    <dgm:cxn modelId="{FEDB7F7D-46B5-4E85-97FB-DE6097173023}" srcId="{79C48294-8B72-47E1-A3B2-DA2A0562A240}" destId="{1FDA0F43-ECEB-4A2C-BBA1-E5D60900D421}" srcOrd="1" destOrd="0" parTransId="{8EA0C00D-2974-48FF-B641-EC478AFDB716}" sibTransId="{88E81354-C77A-4329-AE4D-32E96ED5C11E}"/>
    <dgm:cxn modelId="{A2100FB1-1EFC-4508-BBAF-67B2BD80DFD2}" type="presOf" srcId="{1FDA0F43-ECEB-4A2C-BBA1-E5D60900D421}" destId="{1093904F-470D-429B-AA4B-BD24D02C5C90}" srcOrd="0" destOrd="0" presId="urn:microsoft.com/office/officeart/2008/layout/LinedList"/>
    <dgm:cxn modelId="{B54BA2D3-4F62-4A3E-891A-610A1976D63D}" type="presOf" srcId="{43F70A13-630F-43A4-8856-CF521400DDBF}" destId="{9815B8E1-FDF4-4254-B139-6D53A588C91E}" srcOrd="0" destOrd="0" presId="urn:microsoft.com/office/officeart/2008/layout/LinedList"/>
    <dgm:cxn modelId="{9C7687E5-4570-4081-B2FC-E0FD2642EE4D}" type="presOf" srcId="{79C48294-8B72-47E1-A3B2-DA2A0562A240}" destId="{C5463CB0-BFEE-48E2-835C-C07E94E30C4F}" srcOrd="0" destOrd="0" presId="urn:microsoft.com/office/officeart/2008/layout/LinedList"/>
    <dgm:cxn modelId="{29A22B27-1FC3-4294-B0D9-D106CFA5713F}" type="presParOf" srcId="{C5463CB0-BFEE-48E2-835C-C07E94E30C4F}" destId="{6203B7EA-2C41-4E22-826B-221108CD6704}" srcOrd="0" destOrd="0" presId="urn:microsoft.com/office/officeart/2008/layout/LinedList"/>
    <dgm:cxn modelId="{61FF506E-3796-4149-B6D2-344DFCB0C91A}" type="presParOf" srcId="{C5463CB0-BFEE-48E2-835C-C07E94E30C4F}" destId="{A64AC7B9-93F9-4DF8-9BD6-B361BEBE5B3E}" srcOrd="1" destOrd="0" presId="urn:microsoft.com/office/officeart/2008/layout/LinedList"/>
    <dgm:cxn modelId="{86EDE797-DA54-42F3-A299-B88F48EE8229}" type="presParOf" srcId="{A64AC7B9-93F9-4DF8-9BD6-B361BEBE5B3E}" destId="{E053D248-9A2D-4217-A19E-442A6314617D}" srcOrd="0" destOrd="0" presId="urn:microsoft.com/office/officeart/2008/layout/LinedList"/>
    <dgm:cxn modelId="{EB7B64E6-A8D2-48F3-9043-708E9E57062F}" type="presParOf" srcId="{A64AC7B9-93F9-4DF8-9BD6-B361BEBE5B3E}" destId="{C1FAC8BD-C572-42B9-897D-445BE99B2B83}" srcOrd="1" destOrd="0" presId="urn:microsoft.com/office/officeart/2008/layout/LinedList"/>
    <dgm:cxn modelId="{5607AFB7-5D23-4DA9-B853-CC12B9214DA0}" type="presParOf" srcId="{C5463CB0-BFEE-48E2-835C-C07E94E30C4F}" destId="{E632AB7C-E837-41E3-A80C-54C538A8907F}" srcOrd="2" destOrd="0" presId="urn:microsoft.com/office/officeart/2008/layout/LinedList"/>
    <dgm:cxn modelId="{4663D875-9C88-4937-B42D-0B48C2E74FF0}" type="presParOf" srcId="{C5463CB0-BFEE-48E2-835C-C07E94E30C4F}" destId="{96CD3437-9C72-470F-8E04-6561BD00942E}" srcOrd="3" destOrd="0" presId="urn:microsoft.com/office/officeart/2008/layout/LinedList"/>
    <dgm:cxn modelId="{6F43DEA1-736F-4C08-8ECB-116C942E3CCB}" type="presParOf" srcId="{96CD3437-9C72-470F-8E04-6561BD00942E}" destId="{1093904F-470D-429B-AA4B-BD24D02C5C90}" srcOrd="0" destOrd="0" presId="urn:microsoft.com/office/officeart/2008/layout/LinedList"/>
    <dgm:cxn modelId="{31DE618F-25B7-4096-BFE4-C47A64B2C5D2}" type="presParOf" srcId="{96CD3437-9C72-470F-8E04-6561BD00942E}" destId="{1A1F0AB8-C2FA-4150-9500-FE5B549C9EC0}" srcOrd="1" destOrd="0" presId="urn:microsoft.com/office/officeart/2008/layout/LinedList"/>
    <dgm:cxn modelId="{66E6150A-80C9-48E4-8675-51B8403BF08B}" type="presParOf" srcId="{C5463CB0-BFEE-48E2-835C-C07E94E30C4F}" destId="{629639D8-18E8-43EB-AC3E-40982EA27CE3}" srcOrd="4" destOrd="0" presId="urn:microsoft.com/office/officeart/2008/layout/LinedList"/>
    <dgm:cxn modelId="{A98E244E-178F-41F3-9324-2EEE9BAA97AF}" type="presParOf" srcId="{C5463CB0-BFEE-48E2-835C-C07E94E30C4F}" destId="{45DECC4A-92CF-41A2-A34D-185E8BB0D03A}" srcOrd="5" destOrd="0" presId="urn:microsoft.com/office/officeart/2008/layout/LinedList"/>
    <dgm:cxn modelId="{CE17435D-53A6-4514-A4EB-DD86BA803F95}" type="presParOf" srcId="{45DECC4A-92CF-41A2-A34D-185E8BB0D03A}" destId="{9815B8E1-FDF4-4254-B139-6D53A588C91E}" srcOrd="0" destOrd="0" presId="urn:microsoft.com/office/officeart/2008/layout/LinedList"/>
    <dgm:cxn modelId="{989F1B17-8A99-44F5-AAD4-9C66D852BD5E}" type="presParOf" srcId="{45DECC4A-92CF-41A2-A34D-185E8BB0D03A}" destId="{6A0A42EE-6D36-44DE-AB64-EF1423A4BCDA}" srcOrd="1" destOrd="0" presId="urn:microsoft.com/office/officeart/2008/layout/LinedList"/>
    <dgm:cxn modelId="{897654E4-0C73-47C0-92C0-34F8F1DAC58F}" type="presParOf" srcId="{C5463CB0-BFEE-48E2-835C-C07E94E30C4F}" destId="{823AABFF-C7B7-4EB4-A8A9-E9581962E98F}" srcOrd="6" destOrd="0" presId="urn:microsoft.com/office/officeart/2008/layout/LinedList"/>
    <dgm:cxn modelId="{62613795-8270-475E-9F11-0AAF5E44EC24}" type="presParOf" srcId="{C5463CB0-BFEE-48E2-835C-C07E94E30C4F}" destId="{D972DE1A-7087-4E12-AE0A-187EFDFF5ABB}" srcOrd="7" destOrd="0" presId="urn:microsoft.com/office/officeart/2008/layout/LinedList"/>
    <dgm:cxn modelId="{6647ECFC-28B9-433C-8993-514EB763A13C}" type="presParOf" srcId="{D972DE1A-7087-4E12-AE0A-187EFDFF5ABB}" destId="{B4A8F6FF-BE03-4BA8-BBC9-94A4971A2089}" srcOrd="0" destOrd="0" presId="urn:microsoft.com/office/officeart/2008/layout/LinedList"/>
    <dgm:cxn modelId="{8ACF9312-AD13-47AC-985C-97564AB27AA1}" type="presParOf" srcId="{D972DE1A-7087-4E12-AE0A-187EFDFF5ABB}" destId="{DD85075A-2DFB-40FA-BD23-DA297E6F4D9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E57701-85B2-43F8-A920-15EA6969F5E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33DEBB4-4805-4191-A95E-A4532D213C04}">
      <dgm:prSet custT="1"/>
      <dgm:spPr/>
      <dgm:t>
        <a:bodyPr/>
        <a:lstStyle/>
        <a:p>
          <a:r>
            <a:rPr lang="pl-PL" sz="2000" b="1" dirty="0"/>
            <a:t>Udać się do koła wędkarskiego, które jest najbliżej miejsca zameldowania i umówić się na egzamin</a:t>
          </a:r>
        </a:p>
        <a:p>
          <a:r>
            <a:rPr lang="pl-PL" sz="2000" dirty="0"/>
            <a:t>Lista kół wędkarskich Okręgu PZW w Katowicach: </a:t>
          </a:r>
        </a:p>
        <a:p>
          <a:r>
            <a:rPr lang="pl-PL" sz="2000" dirty="0">
              <a:hlinkClick xmlns:r="http://schemas.openxmlformats.org/officeDocument/2006/relationships" r:id="rId1"/>
            </a:rPr>
            <a:t>Okręg PZW w Katowicach</a:t>
          </a:r>
          <a:endParaRPr lang="en-US" sz="2000" dirty="0"/>
        </a:p>
      </dgm:t>
    </dgm:pt>
    <dgm:pt modelId="{877A2CBE-5BE4-4E1E-9DD3-C57E8071AFC8}" type="parTrans" cxnId="{EB415766-416E-4147-8BD6-EE7F835139F1}">
      <dgm:prSet/>
      <dgm:spPr/>
      <dgm:t>
        <a:bodyPr/>
        <a:lstStyle/>
        <a:p>
          <a:endParaRPr lang="en-US"/>
        </a:p>
      </dgm:t>
    </dgm:pt>
    <dgm:pt modelId="{B3F591D5-072A-4321-9252-615854AD7138}" type="sibTrans" cxnId="{EB415766-416E-4147-8BD6-EE7F835139F1}">
      <dgm:prSet/>
      <dgm:spPr/>
      <dgm:t>
        <a:bodyPr/>
        <a:lstStyle/>
        <a:p>
          <a:endParaRPr lang="en-US"/>
        </a:p>
      </dgm:t>
    </dgm:pt>
    <dgm:pt modelId="{FBC9C550-1709-4A20-934F-84A243B7374D}">
      <dgm:prSet/>
      <dgm:spPr/>
      <dgm:t>
        <a:bodyPr/>
        <a:lstStyle/>
        <a:p>
          <a:r>
            <a:rPr lang="pl-PL" b="0" dirty="0"/>
            <a:t>Dokonać odpowiedniej opłaty na konto bankowe Okręgu PZW w Katowicach</a:t>
          </a:r>
          <a:r>
            <a:rPr lang="pl-PL" dirty="0"/>
            <a:t>:</a:t>
          </a:r>
        </a:p>
        <a:p>
          <a:r>
            <a:rPr lang="pl-PL" b="1" dirty="0"/>
            <a:t>93 1020 2313 0000 3102  0337 7066</a:t>
          </a:r>
          <a:endParaRPr lang="en-US" dirty="0"/>
        </a:p>
      </dgm:t>
    </dgm:pt>
    <dgm:pt modelId="{F12E975A-B26C-40F0-A159-4DE7894F7928}" type="parTrans" cxnId="{097FE865-457F-4387-BBE1-9D5C874621F5}">
      <dgm:prSet/>
      <dgm:spPr/>
      <dgm:t>
        <a:bodyPr/>
        <a:lstStyle/>
        <a:p>
          <a:endParaRPr lang="en-US"/>
        </a:p>
      </dgm:t>
    </dgm:pt>
    <dgm:pt modelId="{224E98FA-C301-4F10-9C6E-8736E7B38EE2}" type="sibTrans" cxnId="{097FE865-457F-4387-BBE1-9D5C874621F5}">
      <dgm:prSet/>
      <dgm:spPr/>
      <dgm:t>
        <a:bodyPr/>
        <a:lstStyle/>
        <a:p>
          <a:endParaRPr lang="en-US"/>
        </a:p>
      </dgm:t>
    </dgm:pt>
    <dgm:pt modelId="{5D40B5EC-E1C1-4887-898B-F11A619B1DF1}">
      <dgm:prSet/>
      <dgm:spPr/>
      <dgm:t>
        <a:bodyPr/>
        <a:lstStyle/>
        <a:p>
          <a:r>
            <a:rPr lang="pl-PL" dirty="0"/>
            <a:t>Wrócić do koła z potwierdzeniem dokonania opłaty</a:t>
          </a:r>
          <a:endParaRPr lang="en-US" dirty="0"/>
        </a:p>
      </dgm:t>
    </dgm:pt>
    <dgm:pt modelId="{6EAA86B9-AC5C-4CA8-A73C-3086EE87040A}" type="parTrans" cxnId="{9C40C3E0-202D-4123-B272-FC5919A0011F}">
      <dgm:prSet/>
      <dgm:spPr/>
      <dgm:t>
        <a:bodyPr/>
        <a:lstStyle/>
        <a:p>
          <a:endParaRPr lang="en-US"/>
        </a:p>
      </dgm:t>
    </dgm:pt>
    <dgm:pt modelId="{168885B2-67A0-40E5-B414-785A646CEEA4}" type="sibTrans" cxnId="{9C40C3E0-202D-4123-B272-FC5919A0011F}">
      <dgm:prSet/>
      <dgm:spPr/>
      <dgm:t>
        <a:bodyPr/>
        <a:lstStyle/>
        <a:p>
          <a:endParaRPr lang="en-US"/>
        </a:p>
      </dgm:t>
    </dgm:pt>
    <dgm:pt modelId="{99F0C986-DBA1-413B-BF91-88CD85CA793B}">
      <dgm:prSet/>
      <dgm:spPr/>
      <dgm:t>
        <a:bodyPr/>
        <a:lstStyle/>
        <a:p>
          <a:r>
            <a:rPr lang="pl-PL"/>
            <a:t>Zdać egzamin</a:t>
          </a:r>
          <a:endParaRPr lang="en-US"/>
        </a:p>
      </dgm:t>
    </dgm:pt>
    <dgm:pt modelId="{FEF681D8-8061-4AF7-81DD-1CBF74C02BA8}" type="parTrans" cxnId="{EE7501FE-6C8D-47CB-A52E-674100175EF0}">
      <dgm:prSet/>
      <dgm:spPr/>
      <dgm:t>
        <a:bodyPr/>
        <a:lstStyle/>
        <a:p>
          <a:endParaRPr lang="en-US"/>
        </a:p>
      </dgm:t>
    </dgm:pt>
    <dgm:pt modelId="{52F814BC-8215-4063-A1B2-755E25D7C539}" type="sibTrans" cxnId="{EE7501FE-6C8D-47CB-A52E-674100175EF0}">
      <dgm:prSet/>
      <dgm:spPr/>
      <dgm:t>
        <a:bodyPr/>
        <a:lstStyle/>
        <a:p>
          <a:endParaRPr lang="en-US"/>
        </a:p>
      </dgm:t>
    </dgm:pt>
    <dgm:pt modelId="{081E3A05-D917-4814-B98B-AF026ABF1C7F}" type="pres">
      <dgm:prSet presAssocID="{61E57701-85B2-43F8-A920-15EA6969F5E6}" presName="vert0" presStyleCnt="0">
        <dgm:presLayoutVars>
          <dgm:dir/>
          <dgm:animOne val="branch"/>
          <dgm:animLvl val="lvl"/>
        </dgm:presLayoutVars>
      </dgm:prSet>
      <dgm:spPr/>
    </dgm:pt>
    <dgm:pt modelId="{6AC8F484-8FCA-4D88-8B41-D169935D404B}" type="pres">
      <dgm:prSet presAssocID="{433DEBB4-4805-4191-A95E-A4532D213C04}" presName="thickLine" presStyleLbl="alignNode1" presStyleIdx="0" presStyleCnt="4"/>
      <dgm:spPr/>
    </dgm:pt>
    <dgm:pt modelId="{3253A51E-3950-46E4-B546-8E72014B1D37}" type="pres">
      <dgm:prSet presAssocID="{433DEBB4-4805-4191-A95E-A4532D213C04}" presName="horz1" presStyleCnt="0"/>
      <dgm:spPr/>
    </dgm:pt>
    <dgm:pt modelId="{EADA6D2A-A05E-44F3-A809-725FDCCA527B}" type="pres">
      <dgm:prSet presAssocID="{433DEBB4-4805-4191-A95E-A4532D213C04}" presName="tx1" presStyleLbl="revTx" presStyleIdx="0" presStyleCnt="4" custScaleY="160695"/>
      <dgm:spPr/>
    </dgm:pt>
    <dgm:pt modelId="{23DFF284-A5D9-48D6-846A-BE713949B150}" type="pres">
      <dgm:prSet presAssocID="{433DEBB4-4805-4191-A95E-A4532D213C04}" presName="vert1" presStyleCnt="0"/>
      <dgm:spPr/>
    </dgm:pt>
    <dgm:pt modelId="{7D46782E-EFCC-41AF-BF81-8A93EFF5DFFF}" type="pres">
      <dgm:prSet presAssocID="{FBC9C550-1709-4A20-934F-84A243B7374D}" presName="thickLine" presStyleLbl="alignNode1" presStyleIdx="1" presStyleCnt="4"/>
      <dgm:spPr/>
    </dgm:pt>
    <dgm:pt modelId="{089A3D69-68BE-4275-BFBC-6470E33ADB84}" type="pres">
      <dgm:prSet presAssocID="{FBC9C550-1709-4A20-934F-84A243B7374D}" presName="horz1" presStyleCnt="0"/>
      <dgm:spPr/>
    </dgm:pt>
    <dgm:pt modelId="{83D1AF78-F71F-49DC-962F-436B1FE51997}" type="pres">
      <dgm:prSet presAssocID="{FBC9C550-1709-4A20-934F-84A243B7374D}" presName="tx1" presStyleLbl="revTx" presStyleIdx="1" presStyleCnt="4"/>
      <dgm:spPr/>
    </dgm:pt>
    <dgm:pt modelId="{1E7F0578-6FCD-4885-891C-E0F9D559834D}" type="pres">
      <dgm:prSet presAssocID="{FBC9C550-1709-4A20-934F-84A243B7374D}" presName="vert1" presStyleCnt="0"/>
      <dgm:spPr/>
    </dgm:pt>
    <dgm:pt modelId="{A000B237-D78E-49CE-A186-8DF43CAAA36D}" type="pres">
      <dgm:prSet presAssocID="{5D40B5EC-E1C1-4887-898B-F11A619B1DF1}" presName="thickLine" presStyleLbl="alignNode1" presStyleIdx="2" presStyleCnt="4"/>
      <dgm:spPr/>
    </dgm:pt>
    <dgm:pt modelId="{69EFF6BF-B390-4F23-BF55-A0BE35D5046C}" type="pres">
      <dgm:prSet presAssocID="{5D40B5EC-E1C1-4887-898B-F11A619B1DF1}" presName="horz1" presStyleCnt="0"/>
      <dgm:spPr/>
    </dgm:pt>
    <dgm:pt modelId="{AED22761-7F0C-429D-9C0C-81AFEC4A0BCA}" type="pres">
      <dgm:prSet presAssocID="{5D40B5EC-E1C1-4887-898B-F11A619B1DF1}" presName="tx1" presStyleLbl="revTx" presStyleIdx="2" presStyleCnt="4"/>
      <dgm:spPr/>
    </dgm:pt>
    <dgm:pt modelId="{3FAD1003-7AB4-47E4-B7A6-F1F5C4D1DADA}" type="pres">
      <dgm:prSet presAssocID="{5D40B5EC-E1C1-4887-898B-F11A619B1DF1}" presName="vert1" presStyleCnt="0"/>
      <dgm:spPr/>
    </dgm:pt>
    <dgm:pt modelId="{146449A9-DF7D-4737-8D5D-6564B304CD2D}" type="pres">
      <dgm:prSet presAssocID="{99F0C986-DBA1-413B-BF91-88CD85CA793B}" presName="thickLine" presStyleLbl="alignNode1" presStyleIdx="3" presStyleCnt="4"/>
      <dgm:spPr/>
    </dgm:pt>
    <dgm:pt modelId="{42BA7979-ACE3-4518-968D-535774780E1A}" type="pres">
      <dgm:prSet presAssocID="{99F0C986-DBA1-413B-BF91-88CD85CA793B}" presName="horz1" presStyleCnt="0"/>
      <dgm:spPr/>
    </dgm:pt>
    <dgm:pt modelId="{71296B4F-80AB-48D8-BA18-A398F27C9A02}" type="pres">
      <dgm:prSet presAssocID="{99F0C986-DBA1-413B-BF91-88CD85CA793B}" presName="tx1" presStyleLbl="revTx" presStyleIdx="3" presStyleCnt="4"/>
      <dgm:spPr/>
    </dgm:pt>
    <dgm:pt modelId="{8E0AF127-C6AB-4838-800D-D96920C75CCA}" type="pres">
      <dgm:prSet presAssocID="{99F0C986-DBA1-413B-BF91-88CD85CA793B}" presName="vert1" presStyleCnt="0"/>
      <dgm:spPr/>
    </dgm:pt>
  </dgm:ptLst>
  <dgm:cxnLst>
    <dgm:cxn modelId="{097FE865-457F-4387-BBE1-9D5C874621F5}" srcId="{61E57701-85B2-43F8-A920-15EA6969F5E6}" destId="{FBC9C550-1709-4A20-934F-84A243B7374D}" srcOrd="1" destOrd="0" parTransId="{F12E975A-B26C-40F0-A159-4DE7894F7928}" sibTransId="{224E98FA-C301-4F10-9C6E-8736E7B38EE2}"/>
    <dgm:cxn modelId="{EB415766-416E-4147-8BD6-EE7F835139F1}" srcId="{61E57701-85B2-43F8-A920-15EA6969F5E6}" destId="{433DEBB4-4805-4191-A95E-A4532D213C04}" srcOrd="0" destOrd="0" parTransId="{877A2CBE-5BE4-4E1E-9DD3-C57E8071AFC8}" sibTransId="{B3F591D5-072A-4321-9252-615854AD7138}"/>
    <dgm:cxn modelId="{33B11C6C-A87C-42D1-9EBF-7C0F7000BACE}" type="presOf" srcId="{433DEBB4-4805-4191-A95E-A4532D213C04}" destId="{EADA6D2A-A05E-44F3-A809-725FDCCA527B}" srcOrd="0" destOrd="0" presId="urn:microsoft.com/office/officeart/2008/layout/LinedList"/>
    <dgm:cxn modelId="{8565727E-7409-415F-8E8A-BAD0C620444E}" type="presOf" srcId="{FBC9C550-1709-4A20-934F-84A243B7374D}" destId="{83D1AF78-F71F-49DC-962F-436B1FE51997}" srcOrd="0" destOrd="0" presId="urn:microsoft.com/office/officeart/2008/layout/LinedList"/>
    <dgm:cxn modelId="{649934B0-DB64-4D25-B9C1-C26D70333C59}" type="presOf" srcId="{5D40B5EC-E1C1-4887-898B-F11A619B1DF1}" destId="{AED22761-7F0C-429D-9C0C-81AFEC4A0BCA}" srcOrd="0" destOrd="0" presId="urn:microsoft.com/office/officeart/2008/layout/LinedList"/>
    <dgm:cxn modelId="{2011ADB4-C69D-499F-A4E4-9843C73B52BD}" type="presOf" srcId="{99F0C986-DBA1-413B-BF91-88CD85CA793B}" destId="{71296B4F-80AB-48D8-BA18-A398F27C9A02}" srcOrd="0" destOrd="0" presId="urn:microsoft.com/office/officeart/2008/layout/LinedList"/>
    <dgm:cxn modelId="{9C40C3E0-202D-4123-B272-FC5919A0011F}" srcId="{61E57701-85B2-43F8-A920-15EA6969F5E6}" destId="{5D40B5EC-E1C1-4887-898B-F11A619B1DF1}" srcOrd="2" destOrd="0" parTransId="{6EAA86B9-AC5C-4CA8-A73C-3086EE87040A}" sibTransId="{168885B2-67A0-40E5-B414-785A646CEEA4}"/>
    <dgm:cxn modelId="{B521FCF7-6E5B-40D0-9BDA-31495EFFD6A3}" type="presOf" srcId="{61E57701-85B2-43F8-A920-15EA6969F5E6}" destId="{081E3A05-D917-4814-B98B-AF026ABF1C7F}" srcOrd="0" destOrd="0" presId="urn:microsoft.com/office/officeart/2008/layout/LinedList"/>
    <dgm:cxn modelId="{EE7501FE-6C8D-47CB-A52E-674100175EF0}" srcId="{61E57701-85B2-43F8-A920-15EA6969F5E6}" destId="{99F0C986-DBA1-413B-BF91-88CD85CA793B}" srcOrd="3" destOrd="0" parTransId="{FEF681D8-8061-4AF7-81DD-1CBF74C02BA8}" sibTransId="{52F814BC-8215-4063-A1B2-755E25D7C539}"/>
    <dgm:cxn modelId="{8FF2CDAB-5F74-4CFE-95CD-C532C4D33951}" type="presParOf" srcId="{081E3A05-D917-4814-B98B-AF026ABF1C7F}" destId="{6AC8F484-8FCA-4D88-8B41-D169935D404B}" srcOrd="0" destOrd="0" presId="urn:microsoft.com/office/officeart/2008/layout/LinedList"/>
    <dgm:cxn modelId="{458FB3B1-48AE-4557-AE07-5223781BB170}" type="presParOf" srcId="{081E3A05-D917-4814-B98B-AF026ABF1C7F}" destId="{3253A51E-3950-46E4-B546-8E72014B1D37}" srcOrd="1" destOrd="0" presId="urn:microsoft.com/office/officeart/2008/layout/LinedList"/>
    <dgm:cxn modelId="{3909F6C2-07B9-45C4-97B7-6C0C2EBFA80D}" type="presParOf" srcId="{3253A51E-3950-46E4-B546-8E72014B1D37}" destId="{EADA6D2A-A05E-44F3-A809-725FDCCA527B}" srcOrd="0" destOrd="0" presId="urn:microsoft.com/office/officeart/2008/layout/LinedList"/>
    <dgm:cxn modelId="{980EB0FE-001D-4E91-B8EB-3810C3B9D4EC}" type="presParOf" srcId="{3253A51E-3950-46E4-B546-8E72014B1D37}" destId="{23DFF284-A5D9-48D6-846A-BE713949B150}" srcOrd="1" destOrd="0" presId="urn:microsoft.com/office/officeart/2008/layout/LinedList"/>
    <dgm:cxn modelId="{E564082E-AB6C-42F7-85A3-266F42F260E9}" type="presParOf" srcId="{081E3A05-D917-4814-B98B-AF026ABF1C7F}" destId="{7D46782E-EFCC-41AF-BF81-8A93EFF5DFFF}" srcOrd="2" destOrd="0" presId="urn:microsoft.com/office/officeart/2008/layout/LinedList"/>
    <dgm:cxn modelId="{35ED006C-212A-4CB5-ADF5-4D6EF39B8900}" type="presParOf" srcId="{081E3A05-D917-4814-B98B-AF026ABF1C7F}" destId="{089A3D69-68BE-4275-BFBC-6470E33ADB84}" srcOrd="3" destOrd="0" presId="urn:microsoft.com/office/officeart/2008/layout/LinedList"/>
    <dgm:cxn modelId="{A8E255DE-C427-4CD9-955F-8F9D36FF20A3}" type="presParOf" srcId="{089A3D69-68BE-4275-BFBC-6470E33ADB84}" destId="{83D1AF78-F71F-49DC-962F-436B1FE51997}" srcOrd="0" destOrd="0" presId="urn:microsoft.com/office/officeart/2008/layout/LinedList"/>
    <dgm:cxn modelId="{788DF115-FFFD-4507-B74B-1B7E09DDF103}" type="presParOf" srcId="{089A3D69-68BE-4275-BFBC-6470E33ADB84}" destId="{1E7F0578-6FCD-4885-891C-E0F9D559834D}" srcOrd="1" destOrd="0" presId="urn:microsoft.com/office/officeart/2008/layout/LinedList"/>
    <dgm:cxn modelId="{2F34F117-566E-47B3-8791-3C2D57310FBF}" type="presParOf" srcId="{081E3A05-D917-4814-B98B-AF026ABF1C7F}" destId="{A000B237-D78E-49CE-A186-8DF43CAAA36D}" srcOrd="4" destOrd="0" presId="urn:microsoft.com/office/officeart/2008/layout/LinedList"/>
    <dgm:cxn modelId="{1EC5C845-5FEC-478B-8257-9A16B02ADBD0}" type="presParOf" srcId="{081E3A05-D917-4814-B98B-AF026ABF1C7F}" destId="{69EFF6BF-B390-4F23-BF55-A0BE35D5046C}" srcOrd="5" destOrd="0" presId="urn:microsoft.com/office/officeart/2008/layout/LinedList"/>
    <dgm:cxn modelId="{1A496474-8F79-4885-8B68-1FA514F21188}" type="presParOf" srcId="{69EFF6BF-B390-4F23-BF55-A0BE35D5046C}" destId="{AED22761-7F0C-429D-9C0C-81AFEC4A0BCA}" srcOrd="0" destOrd="0" presId="urn:microsoft.com/office/officeart/2008/layout/LinedList"/>
    <dgm:cxn modelId="{12554823-F633-4DCB-8673-5CD201915D32}" type="presParOf" srcId="{69EFF6BF-B390-4F23-BF55-A0BE35D5046C}" destId="{3FAD1003-7AB4-47E4-B7A6-F1F5C4D1DADA}" srcOrd="1" destOrd="0" presId="urn:microsoft.com/office/officeart/2008/layout/LinedList"/>
    <dgm:cxn modelId="{F1D1FE5E-6CF2-4056-91CD-492FD6653C55}" type="presParOf" srcId="{081E3A05-D917-4814-B98B-AF026ABF1C7F}" destId="{146449A9-DF7D-4737-8D5D-6564B304CD2D}" srcOrd="6" destOrd="0" presId="urn:microsoft.com/office/officeart/2008/layout/LinedList"/>
    <dgm:cxn modelId="{C68624B7-8F84-4A32-A0A0-9D6CA0C36D10}" type="presParOf" srcId="{081E3A05-D917-4814-B98B-AF026ABF1C7F}" destId="{42BA7979-ACE3-4518-968D-535774780E1A}" srcOrd="7" destOrd="0" presId="urn:microsoft.com/office/officeart/2008/layout/LinedList"/>
    <dgm:cxn modelId="{70883287-1BF8-4C3C-8DD8-AC0FB27B7E02}" type="presParOf" srcId="{42BA7979-ACE3-4518-968D-535774780E1A}" destId="{71296B4F-80AB-48D8-BA18-A398F27C9A02}" srcOrd="0" destOrd="0" presId="urn:microsoft.com/office/officeart/2008/layout/LinedList"/>
    <dgm:cxn modelId="{DFA197FA-35EE-4CDB-9CE3-42DB43970271}" type="presParOf" srcId="{42BA7979-ACE3-4518-968D-535774780E1A}" destId="{8E0AF127-C6AB-4838-800D-D96920C75CC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03B7EA-2C41-4E22-826B-221108CD6704}">
      <dsp:nvSpPr>
        <dsp:cNvPr id="0" name=""/>
        <dsp:cNvSpPr/>
      </dsp:nvSpPr>
      <dsp:spPr>
        <a:xfrm>
          <a:off x="0" y="0"/>
          <a:ext cx="622146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53D248-9A2D-4217-A19E-442A6314617D}">
      <dsp:nvSpPr>
        <dsp:cNvPr id="0" name=""/>
        <dsp:cNvSpPr/>
      </dsp:nvSpPr>
      <dsp:spPr>
        <a:xfrm>
          <a:off x="0" y="0"/>
          <a:ext cx="6221461" cy="1307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/>
            <a:t>1. Przed zdaniem egzaminu na kartę wędkarską</a:t>
          </a:r>
          <a:endParaRPr lang="en-US" sz="2800" kern="1200" dirty="0"/>
        </a:p>
      </dsp:txBody>
      <dsp:txXfrm>
        <a:off x="0" y="0"/>
        <a:ext cx="6221461" cy="1307679"/>
      </dsp:txXfrm>
    </dsp:sp>
    <dsp:sp modelId="{E632AB7C-E837-41E3-A80C-54C538A8907F}">
      <dsp:nvSpPr>
        <dsp:cNvPr id="0" name=""/>
        <dsp:cNvSpPr/>
      </dsp:nvSpPr>
      <dsp:spPr>
        <a:xfrm>
          <a:off x="0" y="1307679"/>
          <a:ext cx="622146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93904F-470D-429B-AA4B-BD24D02C5C90}">
      <dsp:nvSpPr>
        <dsp:cNvPr id="0" name=""/>
        <dsp:cNvSpPr/>
      </dsp:nvSpPr>
      <dsp:spPr>
        <a:xfrm>
          <a:off x="0" y="1307679"/>
          <a:ext cx="6221461" cy="1307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/>
            <a:t>2. Po zdaniu egzaminu na kartę wędkarską</a:t>
          </a:r>
          <a:endParaRPr lang="en-US" sz="2800" kern="1200" dirty="0"/>
        </a:p>
      </dsp:txBody>
      <dsp:txXfrm>
        <a:off x="0" y="1307679"/>
        <a:ext cx="6221461" cy="1307679"/>
      </dsp:txXfrm>
    </dsp:sp>
    <dsp:sp modelId="{629639D8-18E8-43EB-AC3E-40982EA27CE3}">
      <dsp:nvSpPr>
        <dsp:cNvPr id="0" name=""/>
        <dsp:cNvSpPr/>
      </dsp:nvSpPr>
      <dsp:spPr>
        <a:xfrm>
          <a:off x="0" y="2615358"/>
          <a:ext cx="622146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15B8E1-FDF4-4254-B139-6D53A588C91E}">
      <dsp:nvSpPr>
        <dsp:cNvPr id="0" name=""/>
        <dsp:cNvSpPr/>
      </dsp:nvSpPr>
      <dsp:spPr>
        <a:xfrm>
          <a:off x="0" y="2615359"/>
          <a:ext cx="6221461" cy="1307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/>
            <a:t>3. Opłaty za egzamin</a:t>
          </a:r>
          <a:endParaRPr lang="en-US" sz="2800" kern="1200" dirty="0"/>
        </a:p>
      </dsp:txBody>
      <dsp:txXfrm>
        <a:off x="0" y="2615359"/>
        <a:ext cx="6221461" cy="1307679"/>
      </dsp:txXfrm>
    </dsp:sp>
    <dsp:sp modelId="{823AABFF-C7B7-4EB4-A8A9-E9581962E98F}">
      <dsp:nvSpPr>
        <dsp:cNvPr id="0" name=""/>
        <dsp:cNvSpPr/>
      </dsp:nvSpPr>
      <dsp:spPr>
        <a:xfrm>
          <a:off x="0" y="3923038"/>
          <a:ext cx="6221461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A8F6FF-BE03-4BA8-BBC9-94A4971A2089}">
      <dsp:nvSpPr>
        <dsp:cNvPr id="0" name=""/>
        <dsp:cNvSpPr/>
      </dsp:nvSpPr>
      <dsp:spPr>
        <a:xfrm>
          <a:off x="0" y="3923038"/>
          <a:ext cx="6221461" cy="1307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0" u="none" kern="1200" dirty="0"/>
            <a:t>4. Dodatkowe informacje</a:t>
          </a:r>
          <a:endParaRPr lang="en-US" sz="2800" b="0" u="none" kern="1200" dirty="0"/>
        </a:p>
      </dsp:txBody>
      <dsp:txXfrm>
        <a:off x="0" y="3923038"/>
        <a:ext cx="6221461" cy="13076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8F484-8FCA-4D88-8B41-D169935D404B}">
      <dsp:nvSpPr>
        <dsp:cNvPr id="0" name=""/>
        <dsp:cNvSpPr/>
      </dsp:nvSpPr>
      <dsp:spPr>
        <a:xfrm>
          <a:off x="0" y="269"/>
          <a:ext cx="726969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DA6D2A-A05E-44F3-A809-725FDCCA527B}">
      <dsp:nvSpPr>
        <dsp:cNvPr id="0" name=""/>
        <dsp:cNvSpPr/>
      </dsp:nvSpPr>
      <dsp:spPr>
        <a:xfrm>
          <a:off x="0" y="269"/>
          <a:ext cx="7262599" cy="18243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/>
            <a:t>Udać się do koła wędkarskiego, które jest najbliżej miejsca zameldowania i umówić się na egzamin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Lista kół wędkarskich Okręgu PZW w Katowicach: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hlinkClick xmlns:r="http://schemas.openxmlformats.org/officeDocument/2006/relationships" r:id="rId1"/>
            </a:rPr>
            <a:t>Okręg PZW w Katowicach</a:t>
          </a:r>
          <a:endParaRPr lang="en-US" sz="2000" kern="1200" dirty="0"/>
        </a:p>
      </dsp:txBody>
      <dsp:txXfrm>
        <a:off x="0" y="269"/>
        <a:ext cx="7262599" cy="1824338"/>
      </dsp:txXfrm>
    </dsp:sp>
    <dsp:sp modelId="{7D46782E-EFCC-41AF-BF81-8A93EFF5DFFF}">
      <dsp:nvSpPr>
        <dsp:cNvPr id="0" name=""/>
        <dsp:cNvSpPr/>
      </dsp:nvSpPr>
      <dsp:spPr>
        <a:xfrm>
          <a:off x="0" y="1824607"/>
          <a:ext cx="72696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D1AF78-F71F-49DC-962F-436B1FE51997}">
      <dsp:nvSpPr>
        <dsp:cNvPr id="0" name=""/>
        <dsp:cNvSpPr/>
      </dsp:nvSpPr>
      <dsp:spPr>
        <a:xfrm>
          <a:off x="0" y="1824607"/>
          <a:ext cx="7269699" cy="1135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 dirty="0"/>
            <a:t>Dokonać odpowiedniej opłaty na konto bankowe Okręgu PZW w Katowicach</a:t>
          </a:r>
          <a:r>
            <a:rPr lang="pl-PL" sz="2000" kern="1200" dirty="0"/>
            <a:t>: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/>
            <a:t>93 1020 2313 0000 3102  0337 7066</a:t>
          </a:r>
          <a:endParaRPr lang="en-US" sz="2000" kern="1200" dirty="0"/>
        </a:p>
      </dsp:txBody>
      <dsp:txXfrm>
        <a:off x="0" y="1824607"/>
        <a:ext cx="7269699" cy="1135280"/>
      </dsp:txXfrm>
    </dsp:sp>
    <dsp:sp modelId="{A000B237-D78E-49CE-A186-8DF43CAAA36D}">
      <dsp:nvSpPr>
        <dsp:cNvPr id="0" name=""/>
        <dsp:cNvSpPr/>
      </dsp:nvSpPr>
      <dsp:spPr>
        <a:xfrm>
          <a:off x="0" y="2959888"/>
          <a:ext cx="7269699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D22761-7F0C-429D-9C0C-81AFEC4A0BCA}">
      <dsp:nvSpPr>
        <dsp:cNvPr id="0" name=""/>
        <dsp:cNvSpPr/>
      </dsp:nvSpPr>
      <dsp:spPr>
        <a:xfrm>
          <a:off x="0" y="2959888"/>
          <a:ext cx="7269699" cy="1135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Wrócić do koła z potwierdzeniem dokonania opłaty</a:t>
          </a:r>
          <a:endParaRPr lang="en-US" sz="2000" kern="1200" dirty="0"/>
        </a:p>
      </dsp:txBody>
      <dsp:txXfrm>
        <a:off x="0" y="2959888"/>
        <a:ext cx="7269699" cy="1135280"/>
      </dsp:txXfrm>
    </dsp:sp>
    <dsp:sp modelId="{146449A9-DF7D-4737-8D5D-6564B304CD2D}">
      <dsp:nvSpPr>
        <dsp:cNvPr id="0" name=""/>
        <dsp:cNvSpPr/>
      </dsp:nvSpPr>
      <dsp:spPr>
        <a:xfrm>
          <a:off x="0" y="4095168"/>
          <a:ext cx="726969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296B4F-80AB-48D8-BA18-A398F27C9A02}">
      <dsp:nvSpPr>
        <dsp:cNvPr id="0" name=""/>
        <dsp:cNvSpPr/>
      </dsp:nvSpPr>
      <dsp:spPr>
        <a:xfrm>
          <a:off x="0" y="4095168"/>
          <a:ext cx="7269699" cy="1135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Zdać egzamin</a:t>
          </a:r>
          <a:endParaRPr lang="en-US" sz="2000" kern="1200"/>
        </a:p>
      </dsp:txBody>
      <dsp:txXfrm>
        <a:off x="0" y="4095168"/>
        <a:ext cx="7269699" cy="1135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49191D-90CD-4CCF-A9A8-CF7E2A4255BC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017F11-5B72-46D7-AD98-7F99FC5F19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453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017F11-5B72-46D7-AD98-7F99FC5F1918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7889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6A1AA5-8A38-438B-ADA7-38C7AFA2C8E6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247DDD2-D3A6-4299-BCDC-B8D5ABF14D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2159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A1AA5-8A38-438B-ADA7-38C7AFA2C8E6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DDD2-D3A6-4299-BCDC-B8D5ABF14D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626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A1AA5-8A38-438B-ADA7-38C7AFA2C8E6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DDD2-D3A6-4299-BCDC-B8D5ABF14D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77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A1AA5-8A38-438B-ADA7-38C7AFA2C8E6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DDD2-D3A6-4299-BCDC-B8D5ABF14D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2002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66A1AA5-8A38-438B-ADA7-38C7AFA2C8E6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3247DDD2-D3A6-4299-BCDC-B8D5ABF14D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46202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A1AA5-8A38-438B-ADA7-38C7AFA2C8E6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DDD2-D3A6-4299-BCDC-B8D5ABF14D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667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A1AA5-8A38-438B-ADA7-38C7AFA2C8E6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DDD2-D3A6-4299-BCDC-B8D5ABF14D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7182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A1AA5-8A38-438B-ADA7-38C7AFA2C8E6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DDD2-D3A6-4299-BCDC-B8D5ABF14D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361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A1AA5-8A38-438B-ADA7-38C7AFA2C8E6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DDD2-D3A6-4299-BCDC-B8D5ABF14D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0308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A1AA5-8A38-438B-ADA7-38C7AFA2C8E6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247DDD2-D3A6-4299-BCDC-B8D5ABF14D4E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51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66A1AA5-8A38-438B-ADA7-38C7AFA2C8E6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247DDD2-D3A6-4299-BCDC-B8D5ABF14D4E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96531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66A1AA5-8A38-438B-ADA7-38C7AFA2C8E6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247DDD2-D3A6-4299-BCDC-B8D5ABF14D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3194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F40FBDA-CEB1-40F0-9AB9-BD9C402D7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Ręka trzymająca pióro i cienie na arkuszu">
            <a:extLst>
              <a:ext uri="{FF2B5EF4-FFF2-40B4-BE49-F238E27FC236}">
                <a16:creationId xmlns:a16="http://schemas.microsoft.com/office/drawing/2014/main" id="{66F9CE3F-CAFE-373D-AB17-202094D711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5000"/>
          </a:blip>
          <a:srcRect t="873" b="256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0344D4FE-ABEF-4230-9E4E-AD5782FC7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C4294BD-218B-BC17-B94B-044FF6D70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461504"/>
          </a:xfrm>
        </p:spPr>
        <p:txBody>
          <a:bodyPr>
            <a:normAutofit/>
          </a:bodyPr>
          <a:lstStyle/>
          <a:p>
            <a:r>
              <a:rPr lang="pl-PL" b="1"/>
              <a:t>EGZAMIN NA KARTĘ WĘDKARSKĄ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DD55418-F463-A6B4-A0BD-535D69F8D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1708" y="4623127"/>
            <a:ext cx="9070848" cy="457201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325F979-D3F9-4926-81B7-7ACCB31A5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  <a:alpha val="80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69480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55F7F3-3A58-4BBB-95C7-CF706F9FF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AE3D314-6F93-4D91-8C0F-E92657F46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72AFBFD-EE50-70A1-D64D-074502E5C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pl-PL" b="1" dirty="0"/>
              <a:t>Spis treści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3751F77D-E927-F235-4516-1991094831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0933049"/>
              </p:ext>
            </p:extLst>
          </p:nvPr>
        </p:nvGraphicFramePr>
        <p:xfrm>
          <a:off x="5162844" y="800947"/>
          <a:ext cx="6221462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676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455F7F3-3A58-4BBB-95C7-CF706F9FF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AE3D314-6F93-4D91-8C0F-E92657F46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680FFEC-4407-6B6F-728E-D3A8EC794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pl-PL" sz="3600" dirty="0"/>
              <a:t>Osoby chętne, aby zdać egzamin na kartę wędkarską muszą:</a:t>
            </a:r>
          </a:p>
        </p:txBody>
      </p:sp>
      <p:graphicFrame>
        <p:nvGraphicFramePr>
          <p:cNvPr id="14" name="Symbol zastępczy zawartości 2">
            <a:extLst>
              <a:ext uri="{FF2B5EF4-FFF2-40B4-BE49-F238E27FC236}">
                <a16:creationId xmlns:a16="http://schemas.microsoft.com/office/drawing/2014/main" id="{BBECE88C-BE7A-BF52-4A0B-87BD1B1D8B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91908"/>
              </p:ext>
            </p:extLst>
          </p:nvPr>
        </p:nvGraphicFramePr>
        <p:xfrm>
          <a:off x="4786313" y="800947"/>
          <a:ext cx="7269699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40288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E5DC8F9-898D-5A36-C605-625339EEB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pl-PL" sz="4400"/>
              <a:t>Po zdanym egzaminie…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FA1B0E-4FAD-E405-F494-9ED5B1484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938" y="559477"/>
            <a:ext cx="6515100" cy="547556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000" dirty="0"/>
              <a:t>Koło wędkarskie wystawia druk ,,zaświadczenie     o zdanym egzaminie”, z którym należy się udać do właściwego ze względu na miejsce zameldowania Urzędu Miejskiego lub Starostwa Powiatowego.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Do Urzędu Miejskiego lub Starostwa Powiatowego należy również zabrać aktualne zdjęcie, a na miejscu uiścić odpowiednią opłatę za wydanie karty wędkarskiej.  </a:t>
            </a:r>
          </a:p>
        </p:txBody>
      </p:sp>
    </p:spTree>
    <p:extLst>
      <p:ext uri="{BB962C8B-B14F-4D97-AF65-F5344CB8AC3E}">
        <p14:creationId xmlns:p14="http://schemas.microsoft.com/office/powerpoint/2010/main" val="522957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E5DC8F9-898D-5A36-C605-625339EEB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647114"/>
            <a:ext cx="3587262" cy="2658794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/>
              <a:t>Opłaty za egzamin na kartę wędkarską</a:t>
            </a:r>
            <a:endParaRPr lang="pl-PL" sz="3200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EE87CBDD-ED2E-58CC-A8B0-F91688459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051134"/>
              </p:ext>
            </p:extLst>
          </p:nvPr>
        </p:nvGraphicFramePr>
        <p:xfrm>
          <a:off x="4888991" y="1517904"/>
          <a:ext cx="6801261" cy="3715278"/>
        </p:xfrm>
        <a:graphic>
          <a:graphicData uri="http://schemas.openxmlformats.org/drawingml/2006/table">
            <a:tbl>
              <a:tblPr firstRow="1" bandRow="1">
                <a:noFill/>
                <a:tableStyleId>{8799B23B-EC83-4686-B30A-512413B5E67A}</a:tableStyleId>
              </a:tblPr>
              <a:tblGrid>
                <a:gridCol w="4697190">
                  <a:extLst>
                    <a:ext uri="{9D8B030D-6E8A-4147-A177-3AD203B41FA5}">
                      <a16:colId xmlns:a16="http://schemas.microsoft.com/office/drawing/2014/main" val="2602272119"/>
                    </a:ext>
                  </a:extLst>
                </a:gridCol>
                <a:gridCol w="2104071">
                  <a:extLst>
                    <a:ext uri="{9D8B030D-6E8A-4147-A177-3AD203B41FA5}">
                      <a16:colId xmlns:a16="http://schemas.microsoft.com/office/drawing/2014/main" val="3524346323"/>
                    </a:ext>
                  </a:extLst>
                </a:gridCol>
              </a:tblGrid>
              <a:tr h="783692">
                <a:tc>
                  <a:txBody>
                    <a:bodyPr/>
                    <a:lstStyle/>
                    <a:p>
                      <a:pPr algn="ctr"/>
                      <a:r>
                        <a:rPr lang="pl-PL" sz="2400" b="1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Podstawowa </a:t>
                      </a:r>
                    </a:p>
                  </a:txBody>
                  <a:tcPr marL="240060" marR="180045" marT="120030" marB="12003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cap="none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50,00 zł</a:t>
                      </a:r>
                    </a:p>
                  </a:txBody>
                  <a:tcPr marL="240060" marR="180045" marT="120030" marB="12003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650882"/>
                  </a:ext>
                </a:extLst>
              </a:tr>
              <a:tr h="977195">
                <a:tc>
                  <a:txBody>
                    <a:bodyPr/>
                    <a:lstStyle/>
                    <a:p>
                      <a:pPr algn="ctr"/>
                      <a:r>
                        <a:rPr lang="pl-PL" sz="1700" cap="none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Członek uczestnik, czyli dziecko do lat 16</a:t>
                      </a:r>
                    </a:p>
                  </a:txBody>
                  <a:tcPr marL="240060" marR="180045" marT="120030" marB="12003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7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Zwolniony</a:t>
                      </a:r>
                    </a:p>
                  </a:txBody>
                  <a:tcPr marL="240060" marR="180045" marT="120030" marB="12003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988210"/>
                  </a:ext>
                </a:extLst>
              </a:tr>
              <a:tr h="1291640">
                <a:tc>
                  <a:txBody>
                    <a:bodyPr/>
                    <a:lstStyle/>
                    <a:p>
                      <a:pPr algn="ctr"/>
                      <a:r>
                        <a:rPr lang="pl-PL" sz="1700" cap="none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Młodzież na podstawie ważnej legitymacji szkolnej i studenci do lat 24</a:t>
                      </a:r>
                    </a:p>
                  </a:txBody>
                  <a:tcPr marL="240060" marR="180045" marT="120030" marB="12003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7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30,00 zł</a:t>
                      </a:r>
                    </a:p>
                  </a:txBody>
                  <a:tcPr marL="240060" marR="180045" marT="120030" marB="12003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8249197"/>
                  </a:ext>
                </a:extLst>
              </a:tr>
              <a:tr h="662751">
                <a:tc>
                  <a:txBody>
                    <a:bodyPr/>
                    <a:lstStyle/>
                    <a:p>
                      <a:pPr algn="ctr"/>
                      <a:r>
                        <a:rPr lang="pl-PL" sz="17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kobiety bez względu na wiek</a:t>
                      </a:r>
                    </a:p>
                  </a:txBody>
                  <a:tcPr marL="240060" marR="180045" marT="120030" marB="12003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700" cap="none" spc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zwolnione</a:t>
                      </a:r>
                    </a:p>
                  </a:txBody>
                  <a:tcPr marL="240060" marR="180045" marT="120030" marB="12003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091899"/>
                  </a:ext>
                </a:extLst>
              </a:tr>
            </a:tbl>
          </a:graphicData>
        </a:graphic>
      </p:graphicFrame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C405A60-10B4-CC73-5826-F3D9CA48D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883176"/>
            <a:ext cx="3418449" cy="2729131"/>
          </a:xfrm>
        </p:spPr>
        <p:txBody>
          <a:bodyPr/>
          <a:lstStyle/>
          <a:p>
            <a:pPr marL="0" indent="0" algn="ctr">
              <a:buNone/>
            </a:pPr>
            <a:r>
              <a:rPr lang="pl-PL" b="1" i="0" u="none" strike="noStrike" baseline="0" dirty="0">
                <a:latin typeface="Times New Roman" panose="02020603050405020304" pitchFamily="18" charset="0"/>
              </a:rPr>
              <a:t>Zgodnie z załącznikiem nr 2 do uchwały nr </a:t>
            </a:r>
            <a:r>
              <a:rPr lang="pl-PL" b="1" dirty="0">
                <a:latin typeface="Times New Roman" panose="02020603050405020304" pitchFamily="18" charset="0"/>
              </a:rPr>
              <a:t>52/2024</a:t>
            </a:r>
            <a:r>
              <a:rPr lang="pl-PL" b="1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pl-PL" dirty="0">
                <a:latin typeface="Times New Roman" panose="02020603050405020304" pitchFamily="18" charset="0"/>
              </a:rPr>
              <a:t> </a:t>
            </a:r>
            <a:r>
              <a:rPr lang="pl-PL" b="1" i="0" u="none" strike="noStrike" baseline="0" dirty="0">
                <a:latin typeface="Times New Roman" panose="02020603050405020304" pitchFamily="18" charset="0"/>
              </a:rPr>
              <a:t>Zarządu Okręgu PZW w Katowicach             z dnia 28.10.20</a:t>
            </a:r>
            <a:r>
              <a:rPr lang="pl-PL" b="1" dirty="0">
                <a:latin typeface="Times New Roman" panose="02020603050405020304" pitchFamily="18" charset="0"/>
              </a:rPr>
              <a:t>24</a:t>
            </a:r>
            <a:r>
              <a:rPr lang="pl-PL" b="1" i="0" u="none" strike="noStrike" baseline="0" dirty="0">
                <a:latin typeface="Times New Roman" panose="02020603050405020304" pitchFamily="18" charset="0"/>
              </a:rPr>
              <a:t> r. opłaty egzaminacyjne na 2025 rok wynoszą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5192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9C52FD7-F75F-4290-B25F-960834150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pl-PL" sz="4400" dirty="0"/>
              <a:t>Dodatkowe informacje!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55AA2F-C8A2-09DA-C08D-A28DF59F4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3008" y="559477"/>
            <a:ext cx="6964296" cy="547556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000" dirty="0"/>
              <a:t>Dokonując opłaty za egzamin na konto bankowe Okręgu PZW w Katowicach należy podać:</a:t>
            </a:r>
          </a:p>
          <a:p>
            <a:r>
              <a:rPr lang="pl-PL" sz="2000" b="1" dirty="0"/>
              <a:t>Imię i nazwisko zdającego</a:t>
            </a:r>
          </a:p>
          <a:p>
            <a:r>
              <a:rPr lang="pl-PL" sz="2000" b="1" dirty="0"/>
              <a:t>Numer koła, w który zdaje się egzamin</a:t>
            </a:r>
          </a:p>
        </p:txBody>
      </p:sp>
    </p:spTree>
    <p:extLst>
      <p:ext uri="{BB962C8B-B14F-4D97-AF65-F5344CB8AC3E}">
        <p14:creationId xmlns:p14="http://schemas.microsoft.com/office/powerpoint/2010/main" val="3321570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dło">
  <a:themeElements>
    <a:clrScheme name="Mydło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Mydło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ydł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TM03457510[[fn=Mydło]]</Template>
  <TotalTime>128</TotalTime>
  <Words>244</Words>
  <Application>Microsoft Office PowerPoint</Application>
  <PresentationFormat>Panoramiczny</PresentationFormat>
  <Paragraphs>34</Paragraphs>
  <Slides>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Calibri</vt:lpstr>
      <vt:lpstr>Century Gothic</vt:lpstr>
      <vt:lpstr>Garamond</vt:lpstr>
      <vt:lpstr>Times New Roman</vt:lpstr>
      <vt:lpstr>Mydło</vt:lpstr>
      <vt:lpstr>EGZAMIN NA KARTĘ WĘDKARSKĄ </vt:lpstr>
      <vt:lpstr>Spis treści</vt:lpstr>
      <vt:lpstr>Osoby chętne, aby zdać egzamin na kartę wędkarską muszą:</vt:lpstr>
      <vt:lpstr>Po zdanym egzaminie…</vt:lpstr>
      <vt:lpstr>Opłaty za egzamin na kartę wędkarską</vt:lpstr>
      <vt:lpstr>Dodatkowe informacje!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EGZAMIN NA KARTĘ WĘDKARSKĄ </dc:title>
  <dc:creator>Henryk Brylski</dc:creator>
  <cp:lastModifiedBy>DFMonika</cp:lastModifiedBy>
  <cp:revision>10</cp:revision>
  <dcterms:created xsi:type="dcterms:W3CDTF">2023-06-06T11:33:59Z</dcterms:created>
  <dcterms:modified xsi:type="dcterms:W3CDTF">2025-02-28T10:00:03Z</dcterms:modified>
</cp:coreProperties>
</file>